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324" r:id="rId2"/>
    <p:sldId id="345" r:id="rId3"/>
    <p:sldId id="312" r:id="rId4"/>
    <p:sldId id="325" r:id="rId5"/>
    <p:sldId id="327" r:id="rId6"/>
    <p:sldId id="346" r:id="rId7"/>
    <p:sldId id="347" r:id="rId8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304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D5B9F3-1F17-4036-B249-211DAFB1BD18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77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93F52F-EDB2-4773-AB60-9104EACE29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145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6663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6666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317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2392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3358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9663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068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680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2227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843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3097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8338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88743-0456-515E-9D3B-C1F3A513C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36843C2-AB6C-00CE-25AE-044E058F7F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9050"/>
            <a:ext cx="6858000" cy="9906000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251FD32B-2E0E-72C7-D398-EA9F09F3F9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542D2FD-F8F1-3042-2673-FE899D7CA7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" y="-88668"/>
            <a:ext cx="6534150" cy="969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УЧРЕЖДЕНИЕ ДОПОЛНИТЕЛЬНОГО ОБРАЗОВАНИЯ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КОНКУРС-ВЫСТАВКА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ХУДОЖЕСТВЕННОГО ТВОРЧЕСТВА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«НОВОГОДНИЙ КАЛЕЙДОСКОП-2024»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2 место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400" dirty="0"/>
              <a:t>е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ВОРОНИНА МАРГАРИТА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мастерская декоративно-прикладного творчества «</a:t>
            </a:r>
            <a:r>
              <a:rPr lang="ru-RU" altLang="ru-RU" sz="2000" b="1" i="1" dirty="0" err="1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Капитошка</a:t>
            </a: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МАОУ ДО ДТДМ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работу «КОРОЛЕВСКАЯ КОБРА»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педагог(и) </a:t>
            </a:r>
            <a:r>
              <a:rPr lang="ru-RU" altLang="ru-RU" b="1" i="1" dirty="0" err="1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Моргачева</a:t>
            </a: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Лариса Алексеевна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ВОЗРАСТНАЯ КАТЕГОРИЯ 10-13 ЛЕТ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«ЖИВОТНОЕ –СИМВОЛ ГОДА»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Оргкомитет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Заречный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год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F480CE-9B5E-FBE3-F51F-F9327C97284C}"/>
              </a:ext>
            </a:extLst>
          </p:cNvPr>
          <p:cNvSpPr txBox="1"/>
          <p:nvPr/>
        </p:nvSpPr>
        <p:spPr>
          <a:xfrm>
            <a:off x="5638800" y="497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3324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31723-BE1F-4E6F-6EAE-1E8476C9CD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304D0B-9C45-C3EC-B39D-0B3864B00B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9050"/>
            <a:ext cx="6858000" cy="9906000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F70259E1-4306-54DC-4693-F7B54BA364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14A3E8A-8C0A-59EB-727E-D5EA1555EA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" y="-88668"/>
            <a:ext cx="6534150" cy="969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УЧРЕЖДЕНИЕ ДОПОЛНИТЕЛЬНОГО ОБРАЗОВАНИЯ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КОНКУРС-ВЫСТАВКА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ХУДОЖЕСТВЕННОГО ТВОРЧЕСТВА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«НОВОГОДНИЙ КАЛЕЙДОСКОП-2024»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2 место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400" dirty="0"/>
              <a:t>е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АНТРОПОВА ВАРВАРА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мастерская декоративно-прикладного творчества «</a:t>
            </a:r>
            <a:r>
              <a:rPr lang="ru-RU" altLang="ru-RU" sz="2000" b="1" i="1" dirty="0" err="1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Капитошка</a:t>
            </a: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МАОУ ДО ДТДМ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работу «ЗМЕЙКА»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педагог(и) </a:t>
            </a:r>
            <a:r>
              <a:rPr lang="ru-RU" altLang="ru-RU" b="1" i="1" dirty="0" err="1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Моргачева</a:t>
            </a: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Лариса Алексеевна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ВОЗРАСТНАЯ КАТЕГОРИЯ 8-9 ЛЕТ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«ЖИВОТНОЕ –СИМВОЛ ГОДА»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Оргкомитет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Заречный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год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D468B9-4F9B-7D6E-B0F3-361DB6226B90}"/>
              </a:ext>
            </a:extLst>
          </p:cNvPr>
          <p:cNvSpPr txBox="1"/>
          <p:nvPr/>
        </p:nvSpPr>
        <p:spPr>
          <a:xfrm>
            <a:off x="5638800" y="497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6702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9050"/>
            <a:ext cx="6858000" cy="9906000"/>
          </a:xfrm>
          <a:prstGeom prst="rect">
            <a:avLst/>
          </a:prstGeom>
        </p:spPr>
      </p:pic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123825" y="-157918"/>
            <a:ext cx="6534150" cy="9833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УЧРЕЖДЕНИЕ ДОПОЛНИТЕЛЬНОГО ОБРАЗОВАНИЯ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КОНКУРС-ВЫСТАВКА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ХУДОЖЕСТВЕННОГО ТВОРЧЕСТВА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«НОВОГОДНИЙ КАЛЕЙДОСКОП-2024»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ГРАН-ПРИ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400" dirty="0"/>
              <a:t>е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КОСМЫНИНА АНАСТАСИЯ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мастерская декоративно-прикладного творчества «Капитошка»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МАОУ ДО ДТДМ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9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работу «СИМВОЛ 2025 ГОДА»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9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педагог(и) </a:t>
            </a:r>
            <a:r>
              <a:rPr lang="ru-RU" altLang="ru-RU" b="1" i="1" dirty="0" err="1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Моргачева</a:t>
            </a: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Лариса Алексеевна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ВОЗРАСТНАЯ КАТЕГОРИЯ 10-13 ЛЕТ</a:t>
            </a:r>
            <a:endParaRPr lang="ru-RU" altLang="ru-RU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</a:t>
            </a:r>
            <a:endParaRPr lang="ru-RU" altLang="ru-RU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«ЖИВОТНОЕ –СИМВОЛ ГОДА»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Оргкомитет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Заречный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год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38800" y="497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39739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692DD-4F24-9571-E03F-E42B8F4479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84F975E-8E37-D5A1-2D7A-015FFA2D9D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9050"/>
            <a:ext cx="6858000" cy="9906000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A6116B64-D18B-E5E0-8591-D6188C6E2F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338DD02-56BF-1348-D24B-6030ECFA0A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" y="-88668"/>
            <a:ext cx="6534150" cy="969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УЧРЕЖДЕНИЕ ДОПОЛНИТЕЛЬНОГО ОБРАЗОВАНИЯ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КОНКУРС-ВЫСТАВКА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ХУДОЖЕСТВЕННОГО ТВОРЧЕСТВА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«НОВОГОДНИЙ КАЛЕЙДОСКОП-2024»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2 место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400" dirty="0"/>
              <a:t>е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БЕГЕЕВА ВАЛЕРИЯ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Студия изобразительного творчества «Радуга»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МАОУ ДО ДТДМ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работу «СИМВОЛ ГОДА»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педагог(и) Гусарова Ольга Викторовна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ВОЗРАСТНАЯ КАТЕГОРИЯ 5-7 ЛЕТ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«ЖИВОТНОЕ –СИМВОЛ ГОДА»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Оргкомитет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Заречный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год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760A42-346C-DA83-E42A-67ECE97BBBBE}"/>
              </a:ext>
            </a:extLst>
          </p:cNvPr>
          <p:cNvSpPr txBox="1"/>
          <p:nvPr/>
        </p:nvSpPr>
        <p:spPr>
          <a:xfrm>
            <a:off x="5638800" y="497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70005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A59A94-E40C-B73B-0023-3E18C2198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C6A4A38-7FF0-00DF-80E2-099FD3D1D4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9050"/>
            <a:ext cx="6858000" cy="9906000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15406C3F-CCDF-A670-54A6-9D2D381B5D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6A150389-BAB1-4982-9D1F-CACA9F1EAA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" y="-88668"/>
            <a:ext cx="6534150" cy="969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УЧРЕЖДЕНИЕ ДОПОЛНИТЕЛЬНОГО ОБРАЗОВАНИЯ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КОНКУРС-ВЫСТАВКА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ХУДОЖЕСТВЕННОГО ТВОРЧЕСТВА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«НОВОГОДНИЙ КАЛЕЙДОСКОП-2024»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1 место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400" dirty="0"/>
              <a:t>е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КОСМЫНИНА АНАСТАСИЯ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мастерская декоративно-прикладного творчества «</a:t>
            </a:r>
            <a:r>
              <a:rPr lang="ru-RU" altLang="ru-RU" sz="2000" b="1" i="1" dirty="0" err="1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Капитошка</a:t>
            </a: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МАОУ ДО ДТДМ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работу «ВЕСЕЛЫЕ ПОДРУЖКИ»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педагог(и) </a:t>
            </a:r>
            <a:r>
              <a:rPr lang="ru-RU" altLang="ru-RU" b="1" i="1" dirty="0" err="1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Моргачева</a:t>
            </a: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Лариса Алексеевна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ВОЗРАСТНАЯ КАТЕГОРИЯ 10-13 ЛЕТ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</a:t>
            </a:r>
            <a:endParaRPr lang="ru-RU" altLang="ru-RU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«ЖИВОТНОЕ –СИМВОЛ ГОДА»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Оргкомитет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Заречный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год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8F0F150-2C1B-48F9-6D68-6D8A1619ACB0}"/>
              </a:ext>
            </a:extLst>
          </p:cNvPr>
          <p:cNvSpPr txBox="1"/>
          <p:nvPr/>
        </p:nvSpPr>
        <p:spPr>
          <a:xfrm>
            <a:off x="5638800" y="497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13341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152B34-29EE-91B6-47F7-52297FBEF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0143CEA-ED5E-E8AE-9EDB-AD8530A481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9050"/>
            <a:ext cx="6858000" cy="9906000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12DC6F7F-7D6E-0A8E-DFB6-BA25A0717A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2E04DFA-967F-A226-2252-2AEEE60B36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" y="-88668"/>
            <a:ext cx="6534150" cy="969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УЧРЕЖДЕНИЕ ДОПОЛНИТЕЛЬНОГО ОБРАЗОВАНИЯ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КОНКУРС-ВЫСТАВКА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ХУДОЖЕСТВЕННОГО ТВОРЧЕСТВА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«НОВОГОДНИЙ КАЛЕЙДОСКОП-2024»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1 место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400" dirty="0"/>
              <a:t>е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ВОРОНИНА МАРГАРИТА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мастерская декоративно-прикладного творчества «</a:t>
            </a:r>
            <a:r>
              <a:rPr lang="ru-RU" altLang="ru-RU" sz="2000" b="1" i="1" dirty="0" err="1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Капитошка</a:t>
            </a: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МАОУ ДО ДТДМ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работу «ВЕСЕЛЫЕ ПОДРУЖКИ»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педагог(и) </a:t>
            </a:r>
            <a:r>
              <a:rPr lang="ru-RU" altLang="ru-RU" b="1" i="1" dirty="0" err="1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Моргачева</a:t>
            </a: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Лариса Алексеевна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ВОЗРАСТНАЯ КАТЕГОРИЯ 10-13 ЛЕТ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</a:t>
            </a:r>
            <a:endParaRPr lang="ru-RU" altLang="ru-RU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«ЖИВОТНОЕ –СИМВОЛ ГОДА»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Оргкомитет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Заречный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год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E918F72-685B-EC03-4415-163BBDBC3FD1}"/>
              </a:ext>
            </a:extLst>
          </p:cNvPr>
          <p:cNvSpPr txBox="1"/>
          <p:nvPr/>
        </p:nvSpPr>
        <p:spPr>
          <a:xfrm>
            <a:off x="5638800" y="497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85404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EB9CB-42E9-AFCE-0B15-29ACEB94E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FCE8B7C-0613-5104-BCA0-EDD79BC0EB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9050"/>
            <a:ext cx="6858000" cy="9906000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793E59F8-1A5D-4C85-3E9E-138A670B0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20299F4-14CC-D9BD-D8B7-5D57923BA9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" y="-88668"/>
            <a:ext cx="6534150" cy="969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УЧРЕЖДЕНИЕ ДОПОЛНИТЕЛЬНОГО ОБРАЗОВАНИЯ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КОНКУРС-ВЫСТАВКА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ХУДОЖЕСТВЕННОГО ТВОРЧЕСТВА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«НОВОГОДНИЙ КАЛЕЙДОСКОП-2024»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1 место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400" dirty="0"/>
              <a:t>е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АРЕПЬЕВА АНАСТАСИЯ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мастерская декоративно-прикладного творчества «Фантазия» МАОУ ДО ДТДМ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работу «БРОШЬ «ЗМЕЙКА»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педагог(и) Быкова Светлана Евгеньевна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ВОЗРАСТНАЯ КАТЕГОРИЯ 14-17 ЛЕТ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</a:t>
            </a:r>
            <a:endParaRPr lang="ru-RU" altLang="ru-RU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«ЖИВОТНОЕ –СИМВОЛ ГОДА»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Оргкомитет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Заречный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год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550961-77FB-27DA-4D42-2A4B266A72DF}"/>
              </a:ext>
            </a:extLst>
          </p:cNvPr>
          <p:cNvSpPr txBox="1"/>
          <p:nvPr/>
        </p:nvSpPr>
        <p:spPr>
          <a:xfrm>
            <a:off x="5638800" y="497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011368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942</TotalTime>
  <Words>482</Words>
  <Application>Microsoft Office PowerPoint</Application>
  <PresentationFormat>Лист A4 (210x297 мм)</PresentationFormat>
  <Paragraphs>237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Georgia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68</cp:revision>
  <cp:lastPrinted>2024-12-24T11:36:33Z</cp:lastPrinted>
  <dcterms:created xsi:type="dcterms:W3CDTF">2021-12-24T13:10:02Z</dcterms:created>
  <dcterms:modified xsi:type="dcterms:W3CDTF">2024-12-26T11:41:32Z</dcterms:modified>
</cp:coreProperties>
</file>